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jörsell Emanuel" userId="03a5b12a-ee89-4705-bd05-c22104222631" providerId="ADAL" clId="{040CDD22-41B1-4389-B85D-B0456ACB6482}"/>
    <pc:docChg chg="modSld">
      <pc:chgData name="Björsell Emanuel" userId="03a5b12a-ee89-4705-bd05-c22104222631" providerId="ADAL" clId="{040CDD22-41B1-4389-B85D-B0456ACB6482}" dt="2020-09-30T13:51:44.142" v="1" actId="1076"/>
      <pc:docMkLst>
        <pc:docMk/>
      </pc:docMkLst>
      <pc:sldChg chg="modSp">
        <pc:chgData name="Björsell Emanuel" userId="03a5b12a-ee89-4705-bd05-c22104222631" providerId="ADAL" clId="{040CDD22-41B1-4389-B85D-B0456ACB6482}" dt="2020-09-30T13:51:44.142" v="1" actId="1076"/>
        <pc:sldMkLst>
          <pc:docMk/>
          <pc:sldMk cId="4141367554" sldId="263"/>
        </pc:sldMkLst>
        <pc:spChg chg="mod">
          <ac:chgData name="Björsell Emanuel" userId="03a5b12a-ee89-4705-bd05-c22104222631" providerId="ADAL" clId="{040CDD22-41B1-4389-B85D-B0456ACB6482}" dt="2020-09-30T13:51:42.360" v="0" actId="1076"/>
          <ac:spMkLst>
            <pc:docMk/>
            <pc:sldMk cId="4141367554" sldId="263"/>
            <ac:spMk id="7" creationId="{00000000-0000-0000-0000-000000000000}"/>
          </ac:spMkLst>
        </pc:spChg>
        <pc:spChg chg="mod">
          <ac:chgData name="Björsell Emanuel" userId="03a5b12a-ee89-4705-bd05-c22104222631" providerId="ADAL" clId="{040CDD22-41B1-4389-B85D-B0456ACB6482}" dt="2020-09-30T13:51:44.142" v="1" actId="1076"/>
          <ac:spMkLst>
            <pc:docMk/>
            <pc:sldMk cId="4141367554" sldId="263"/>
            <ac:spMk id="8" creationId="{00000000-0000-0000-0000-000000000000}"/>
          </ac:spMkLst>
        </pc:spChg>
      </pc:sldChg>
    </pc:docChg>
  </pc:docChgLst>
  <pc:docChgLst>
    <pc:chgData name="Emanuel Björsell" userId="03a5b12a-ee89-4705-bd05-c22104222631" providerId="ADAL" clId="{040CDD22-41B1-4389-B85D-B0456ACB6482}"/>
    <pc:docChg chg="modSld">
      <pc:chgData name="Emanuel Björsell" userId="03a5b12a-ee89-4705-bd05-c22104222631" providerId="ADAL" clId="{040CDD22-41B1-4389-B85D-B0456ACB6482}" dt="2020-09-30T15:29:50.392" v="22" actId="1076"/>
      <pc:docMkLst>
        <pc:docMk/>
      </pc:docMkLst>
      <pc:sldChg chg="modSp">
        <pc:chgData name="Emanuel Björsell" userId="03a5b12a-ee89-4705-bd05-c22104222631" providerId="ADAL" clId="{040CDD22-41B1-4389-B85D-B0456ACB6482}" dt="2020-09-30T15:21:03.588" v="0" actId="1076"/>
        <pc:sldMkLst>
          <pc:docMk/>
          <pc:sldMk cId="2747189461" sldId="257"/>
        </pc:sldMkLst>
        <pc:spChg chg="mod">
          <ac:chgData name="Emanuel Björsell" userId="03a5b12a-ee89-4705-bd05-c22104222631" providerId="ADAL" clId="{040CDD22-41B1-4389-B85D-B0456ACB6482}" dt="2020-09-30T15:21:03.588" v="0" actId="1076"/>
          <ac:spMkLst>
            <pc:docMk/>
            <pc:sldMk cId="2747189461" sldId="257"/>
            <ac:spMk id="13" creationId="{00000000-0000-0000-0000-000000000000}"/>
          </ac:spMkLst>
        </pc:spChg>
      </pc:sldChg>
      <pc:sldChg chg="modSp">
        <pc:chgData name="Emanuel Björsell" userId="03a5b12a-ee89-4705-bd05-c22104222631" providerId="ADAL" clId="{040CDD22-41B1-4389-B85D-B0456ACB6482}" dt="2020-09-30T15:22:15.443" v="6" actId="1076"/>
        <pc:sldMkLst>
          <pc:docMk/>
          <pc:sldMk cId="4106488205" sldId="258"/>
        </pc:sldMkLst>
        <pc:spChg chg="mod">
          <ac:chgData name="Emanuel Björsell" userId="03a5b12a-ee89-4705-bd05-c22104222631" providerId="ADAL" clId="{040CDD22-41B1-4389-B85D-B0456ACB6482}" dt="2020-09-30T15:22:15.443" v="6" actId="1076"/>
          <ac:spMkLst>
            <pc:docMk/>
            <pc:sldMk cId="4106488205" sldId="258"/>
            <ac:spMk id="9" creationId="{00000000-0000-0000-0000-000000000000}"/>
          </ac:spMkLst>
        </pc:spChg>
        <pc:spChg chg="mod">
          <ac:chgData name="Emanuel Björsell" userId="03a5b12a-ee89-4705-bd05-c22104222631" providerId="ADAL" clId="{040CDD22-41B1-4389-B85D-B0456ACB6482}" dt="2020-09-30T15:22:13.708" v="5" actId="1076"/>
          <ac:spMkLst>
            <pc:docMk/>
            <pc:sldMk cId="4106488205" sldId="258"/>
            <ac:spMk id="10" creationId="{00000000-0000-0000-0000-000000000000}"/>
          </ac:spMkLst>
        </pc:spChg>
        <pc:spChg chg="mod">
          <ac:chgData name="Emanuel Björsell" userId="03a5b12a-ee89-4705-bd05-c22104222631" providerId="ADAL" clId="{040CDD22-41B1-4389-B85D-B0456ACB6482}" dt="2020-09-30T15:22:11.301" v="4" actId="1076"/>
          <ac:spMkLst>
            <pc:docMk/>
            <pc:sldMk cId="4106488205" sldId="258"/>
            <ac:spMk id="11" creationId="{00000000-0000-0000-0000-000000000000}"/>
          </ac:spMkLst>
        </pc:spChg>
        <pc:spChg chg="mod">
          <ac:chgData name="Emanuel Björsell" userId="03a5b12a-ee89-4705-bd05-c22104222631" providerId="ADAL" clId="{040CDD22-41B1-4389-B85D-B0456ACB6482}" dt="2020-09-30T15:22:10.669" v="3" actId="1076"/>
          <ac:spMkLst>
            <pc:docMk/>
            <pc:sldMk cId="4106488205" sldId="258"/>
            <ac:spMk id="12" creationId="{00000000-0000-0000-0000-000000000000}"/>
          </ac:spMkLst>
        </pc:spChg>
      </pc:sldChg>
      <pc:sldChg chg="modSp">
        <pc:chgData name="Emanuel Björsell" userId="03a5b12a-ee89-4705-bd05-c22104222631" providerId="ADAL" clId="{040CDD22-41B1-4389-B85D-B0456ACB6482}" dt="2020-09-30T15:26:39.837" v="11" actId="1076"/>
        <pc:sldMkLst>
          <pc:docMk/>
          <pc:sldMk cId="1251772384" sldId="259"/>
        </pc:sldMkLst>
        <pc:spChg chg="mod">
          <ac:chgData name="Emanuel Björsell" userId="03a5b12a-ee89-4705-bd05-c22104222631" providerId="ADAL" clId="{040CDD22-41B1-4389-B85D-B0456ACB6482}" dt="2020-09-30T15:26:39.837" v="11" actId="1076"/>
          <ac:spMkLst>
            <pc:docMk/>
            <pc:sldMk cId="1251772384" sldId="259"/>
            <ac:spMk id="5" creationId="{00000000-0000-0000-0000-000000000000}"/>
          </ac:spMkLst>
        </pc:spChg>
      </pc:sldChg>
      <pc:sldChg chg="modSp">
        <pc:chgData name="Emanuel Björsell" userId="03a5b12a-ee89-4705-bd05-c22104222631" providerId="ADAL" clId="{040CDD22-41B1-4389-B85D-B0456ACB6482}" dt="2020-09-30T15:23:33.892" v="10" actId="1076"/>
        <pc:sldMkLst>
          <pc:docMk/>
          <pc:sldMk cId="2499784923" sldId="260"/>
        </pc:sldMkLst>
        <pc:spChg chg="mod">
          <ac:chgData name="Emanuel Björsell" userId="03a5b12a-ee89-4705-bd05-c22104222631" providerId="ADAL" clId="{040CDD22-41B1-4389-B85D-B0456ACB6482}" dt="2020-09-30T15:23:28.964" v="7" actId="1076"/>
          <ac:spMkLst>
            <pc:docMk/>
            <pc:sldMk cId="2499784923" sldId="260"/>
            <ac:spMk id="4" creationId="{00000000-0000-0000-0000-000000000000}"/>
          </ac:spMkLst>
        </pc:spChg>
        <pc:spChg chg="mod">
          <ac:chgData name="Emanuel Björsell" userId="03a5b12a-ee89-4705-bd05-c22104222631" providerId="ADAL" clId="{040CDD22-41B1-4389-B85D-B0456ACB6482}" dt="2020-09-30T15:23:30.886" v="8" actId="1076"/>
          <ac:spMkLst>
            <pc:docMk/>
            <pc:sldMk cId="2499784923" sldId="260"/>
            <ac:spMk id="5" creationId="{00000000-0000-0000-0000-000000000000}"/>
          </ac:spMkLst>
        </pc:spChg>
        <pc:spChg chg="mod">
          <ac:chgData name="Emanuel Björsell" userId="03a5b12a-ee89-4705-bd05-c22104222631" providerId="ADAL" clId="{040CDD22-41B1-4389-B85D-B0456ACB6482}" dt="2020-09-30T15:23:33.892" v="10" actId="1076"/>
          <ac:spMkLst>
            <pc:docMk/>
            <pc:sldMk cId="2499784923" sldId="260"/>
            <ac:spMk id="6" creationId="{00000000-0000-0000-0000-000000000000}"/>
          </ac:spMkLst>
        </pc:spChg>
        <pc:spChg chg="mod">
          <ac:chgData name="Emanuel Björsell" userId="03a5b12a-ee89-4705-bd05-c22104222631" providerId="ADAL" clId="{040CDD22-41B1-4389-B85D-B0456ACB6482}" dt="2020-09-30T15:23:32.197" v="9" actId="1076"/>
          <ac:spMkLst>
            <pc:docMk/>
            <pc:sldMk cId="2499784923" sldId="260"/>
            <ac:spMk id="7" creationId="{00000000-0000-0000-0000-000000000000}"/>
          </ac:spMkLst>
        </pc:spChg>
      </pc:sldChg>
      <pc:sldChg chg="modSp">
        <pc:chgData name="Emanuel Björsell" userId="03a5b12a-ee89-4705-bd05-c22104222631" providerId="ADAL" clId="{040CDD22-41B1-4389-B85D-B0456ACB6482}" dt="2020-09-30T15:27:04.342" v="15" actId="1076"/>
        <pc:sldMkLst>
          <pc:docMk/>
          <pc:sldMk cId="3273373507" sldId="261"/>
        </pc:sldMkLst>
        <pc:spChg chg="mod">
          <ac:chgData name="Emanuel Björsell" userId="03a5b12a-ee89-4705-bd05-c22104222631" providerId="ADAL" clId="{040CDD22-41B1-4389-B85D-B0456ACB6482}" dt="2020-09-30T15:27:04.342" v="15" actId="1076"/>
          <ac:spMkLst>
            <pc:docMk/>
            <pc:sldMk cId="3273373507" sldId="261"/>
            <ac:spMk id="8" creationId="{00000000-0000-0000-0000-000000000000}"/>
          </ac:spMkLst>
        </pc:spChg>
        <pc:spChg chg="mod">
          <ac:chgData name="Emanuel Björsell" userId="03a5b12a-ee89-4705-bd05-c22104222631" providerId="ADAL" clId="{040CDD22-41B1-4389-B85D-B0456ACB6482}" dt="2020-09-30T15:27:01.990" v="14" actId="1076"/>
          <ac:spMkLst>
            <pc:docMk/>
            <pc:sldMk cId="3273373507" sldId="261"/>
            <ac:spMk id="9" creationId="{00000000-0000-0000-0000-000000000000}"/>
          </ac:spMkLst>
        </pc:spChg>
        <pc:spChg chg="mod">
          <ac:chgData name="Emanuel Björsell" userId="03a5b12a-ee89-4705-bd05-c22104222631" providerId="ADAL" clId="{040CDD22-41B1-4389-B85D-B0456ACB6482}" dt="2020-09-30T15:26:56.542" v="12" actId="1076"/>
          <ac:spMkLst>
            <pc:docMk/>
            <pc:sldMk cId="3273373507" sldId="261"/>
            <ac:spMk id="10" creationId="{00000000-0000-0000-0000-000000000000}"/>
          </ac:spMkLst>
        </pc:spChg>
        <pc:spChg chg="mod">
          <ac:chgData name="Emanuel Björsell" userId="03a5b12a-ee89-4705-bd05-c22104222631" providerId="ADAL" clId="{040CDD22-41B1-4389-B85D-B0456ACB6482}" dt="2020-09-30T15:26:58.358" v="13" actId="1076"/>
          <ac:spMkLst>
            <pc:docMk/>
            <pc:sldMk cId="3273373507" sldId="261"/>
            <ac:spMk id="11" creationId="{00000000-0000-0000-0000-000000000000}"/>
          </ac:spMkLst>
        </pc:spChg>
      </pc:sldChg>
      <pc:sldChg chg="modSp">
        <pc:chgData name="Emanuel Björsell" userId="03a5b12a-ee89-4705-bd05-c22104222631" providerId="ADAL" clId="{040CDD22-41B1-4389-B85D-B0456ACB6482}" dt="2020-09-30T15:28:44.215" v="18" actId="1076"/>
        <pc:sldMkLst>
          <pc:docMk/>
          <pc:sldMk cId="248952676" sldId="262"/>
        </pc:sldMkLst>
        <pc:spChg chg="mod">
          <ac:chgData name="Emanuel Björsell" userId="03a5b12a-ee89-4705-bd05-c22104222631" providerId="ADAL" clId="{040CDD22-41B1-4389-B85D-B0456ACB6482}" dt="2020-09-30T15:28:40.871" v="16" actId="1076"/>
          <ac:spMkLst>
            <pc:docMk/>
            <pc:sldMk cId="248952676" sldId="262"/>
            <ac:spMk id="10" creationId="{00000000-0000-0000-0000-000000000000}"/>
          </ac:spMkLst>
        </pc:spChg>
        <pc:spChg chg="mod">
          <ac:chgData name="Emanuel Björsell" userId="03a5b12a-ee89-4705-bd05-c22104222631" providerId="ADAL" clId="{040CDD22-41B1-4389-B85D-B0456ACB6482}" dt="2020-09-30T15:28:42.671" v="17" actId="1076"/>
          <ac:spMkLst>
            <pc:docMk/>
            <pc:sldMk cId="248952676" sldId="262"/>
            <ac:spMk id="11" creationId="{00000000-0000-0000-0000-000000000000}"/>
          </ac:spMkLst>
        </pc:spChg>
        <pc:spChg chg="mod">
          <ac:chgData name="Emanuel Björsell" userId="03a5b12a-ee89-4705-bd05-c22104222631" providerId="ADAL" clId="{040CDD22-41B1-4389-B85D-B0456ACB6482}" dt="2020-09-30T15:28:44.215" v="18" actId="1076"/>
          <ac:spMkLst>
            <pc:docMk/>
            <pc:sldMk cId="248952676" sldId="262"/>
            <ac:spMk id="12" creationId="{00000000-0000-0000-0000-000000000000}"/>
          </ac:spMkLst>
        </pc:spChg>
      </pc:sldChg>
      <pc:sldChg chg="modSp">
        <pc:chgData name="Emanuel Björsell" userId="03a5b12a-ee89-4705-bd05-c22104222631" providerId="ADAL" clId="{040CDD22-41B1-4389-B85D-B0456ACB6482}" dt="2020-09-30T15:29:50.392" v="22" actId="1076"/>
        <pc:sldMkLst>
          <pc:docMk/>
          <pc:sldMk cId="4141367554" sldId="263"/>
        </pc:sldMkLst>
        <pc:spChg chg="mod">
          <ac:chgData name="Emanuel Björsell" userId="03a5b12a-ee89-4705-bd05-c22104222631" providerId="ADAL" clId="{040CDD22-41B1-4389-B85D-B0456ACB6482}" dt="2020-09-30T15:29:44.440" v="20" actId="1076"/>
          <ac:spMkLst>
            <pc:docMk/>
            <pc:sldMk cId="4141367554" sldId="263"/>
            <ac:spMk id="5" creationId="{00000000-0000-0000-0000-000000000000}"/>
          </ac:spMkLst>
        </pc:spChg>
        <pc:spChg chg="mod">
          <ac:chgData name="Emanuel Björsell" userId="03a5b12a-ee89-4705-bd05-c22104222631" providerId="ADAL" clId="{040CDD22-41B1-4389-B85D-B0456ACB6482}" dt="2020-09-30T15:29:41.159" v="19" actId="1076"/>
          <ac:spMkLst>
            <pc:docMk/>
            <pc:sldMk cId="4141367554" sldId="263"/>
            <ac:spMk id="10" creationId="{00000000-0000-0000-0000-000000000000}"/>
          </ac:spMkLst>
        </pc:spChg>
        <pc:spChg chg="mod">
          <ac:chgData name="Emanuel Björsell" userId="03a5b12a-ee89-4705-bd05-c22104222631" providerId="ADAL" clId="{040CDD22-41B1-4389-B85D-B0456ACB6482}" dt="2020-09-30T15:29:46.943" v="21" actId="1076"/>
          <ac:spMkLst>
            <pc:docMk/>
            <pc:sldMk cId="4141367554" sldId="263"/>
            <ac:spMk id="13" creationId="{00000000-0000-0000-0000-000000000000}"/>
          </ac:spMkLst>
        </pc:spChg>
        <pc:spChg chg="mod">
          <ac:chgData name="Emanuel Björsell" userId="03a5b12a-ee89-4705-bd05-c22104222631" providerId="ADAL" clId="{040CDD22-41B1-4389-B85D-B0456ACB6482}" dt="2020-09-30T15:29:50.392" v="22" actId="1076"/>
          <ac:spMkLst>
            <pc:docMk/>
            <pc:sldMk cId="4141367554" sldId="263"/>
            <ac:spMk id="1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49DE-4A95-4D65-A1A6-7813CDA6651F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1394A-62EB-4567-B05C-BDCA2891D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86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49DE-4A95-4D65-A1A6-7813CDA6651F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1394A-62EB-4567-B05C-BDCA2891D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85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49DE-4A95-4D65-A1A6-7813CDA6651F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1394A-62EB-4567-B05C-BDCA2891D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31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49DE-4A95-4D65-A1A6-7813CDA6651F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1394A-62EB-4567-B05C-BDCA2891D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34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49DE-4A95-4D65-A1A6-7813CDA6651F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1394A-62EB-4567-B05C-BDCA2891D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04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49DE-4A95-4D65-A1A6-7813CDA6651F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1394A-62EB-4567-B05C-BDCA2891D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1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49DE-4A95-4D65-A1A6-7813CDA6651F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1394A-62EB-4567-B05C-BDCA2891D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61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49DE-4A95-4D65-A1A6-7813CDA6651F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1394A-62EB-4567-B05C-BDCA2891D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5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49DE-4A95-4D65-A1A6-7813CDA6651F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1394A-62EB-4567-B05C-BDCA2891D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0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49DE-4A95-4D65-A1A6-7813CDA6651F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1394A-62EB-4567-B05C-BDCA2891D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30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49DE-4A95-4D65-A1A6-7813CDA6651F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1394A-62EB-4567-B05C-BDCA2891D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1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449DE-4A95-4D65-A1A6-7813CDA6651F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1394A-62EB-4567-B05C-BDCA2891D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0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06"/>
            <a:ext cx="12192000" cy="6159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0926" y="4049486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b="1" dirty="0"/>
              <a:t>1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103223" y="3680154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b="1" dirty="0"/>
              <a:t>2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490754" y="4418818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b="1" dirty="0"/>
              <a:t>3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872445" y="4711363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b="1" dirty="0"/>
              <a:t>4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700052" y="1217943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b="1" dirty="0"/>
              <a:t>5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606933" y="1217943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00053" y="2015578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b="1" dirty="0"/>
              <a:t>7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541882" y="1807039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8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31537" y="1370343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9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338" y="1217943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10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2328771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11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1829" y="2144105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12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969501" y="1547701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13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97927" y="2815976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9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24944" y="2649103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58937" y="2577490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11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72743" y="2513437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12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135725" y="4342031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13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6348" y="3520255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14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88645" y="3323827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15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377290" y="3139161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16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795301" y="5876925"/>
            <a:ext cx="890874" cy="266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18183" y="6200110"/>
            <a:ext cx="890874" cy="266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657924" y="3680154"/>
            <a:ext cx="228651" cy="184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2213902" y="6109098"/>
            <a:ext cx="377413" cy="4487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2940594" y="5751332"/>
            <a:ext cx="395374" cy="5178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6657924" y="3650120"/>
            <a:ext cx="209550" cy="2447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-31537" y="5899885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b="1" dirty="0"/>
              <a:t>15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963871" y="5628258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b="1" dirty="0"/>
              <a:t>16</a:t>
            </a:r>
            <a:endParaRPr 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2943726" y="4711363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b="1" dirty="0"/>
              <a:t>17</a:t>
            </a:r>
            <a:endParaRPr 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6098374" y="3354818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b="1" dirty="0"/>
              <a:t>18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448918" y="2839299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b="1" dirty="0"/>
              <a:t>19</a:t>
            </a:r>
            <a:endParaRPr 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6957555" y="2750583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20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430478" y="2577490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21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73127" y="3225872"/>
            <a:ext cx="320523" cy="2616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23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866929" y="3501013"/>
            <a:ext cx="320523" cy="2616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22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7524600" y="3092975"/>
            <a:ext cx="228651" cy="184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7524600" y="3062941"/>
            <a:ext cx="209550" cy="2447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229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image0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07" y="3649429"/>
            <a:ext cx="3837653" cy="29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07" y="235133"/>
            <a:ext cx="3837653" cy="31476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83673" y="235133"/>
            <a:ext cx="220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b="1" dirty="0">
                <a:solidFill>
                  <a:schemeClr val="tx2"/>
                </a:solidFill>
              </a:rPr>
              <a:t>TELE REMOTE SIMBA </a:t>
            </a:r>
          </a:p>
          <a:p>
            <a:pPr algn="just"/>
            <a:r>
              <a:rPr lang="sv-SE" b="1" dirty="0">
                <a:solidFill>
                  <a:schemeClr val="tx2"/>
                </a:solidFill>
              </a:rPr>
              <a:t>4 CAMERAS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7671" y="3649429"/>
            <a:ext cx="231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b="1" dirty="0">
                <a:solidFill>
                  <a:schemeClr val="tx2"/>
                </a:solidFill>
              </a:rPr>
              <a:t>RCS 5 DISPLAY</a:t>
            </a:r>
          </a:p>
          <a:p>
            <a:pPr algn="just"/>
            <a:r>
              <a:rPr lang="sv-SE" b="1" dirty="0">
                <a:solidFill>
                  <a:schemeClr val="tx2"/>
                </a:solidFill>
              </a:rPr>
              <a:t>OPERATOR PANEL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37751" y="3674056"/>
            <a:ext cx="231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b="1" dirty="0">
                <a:solidFill>
                  <a:schemeClr val="tx2"/>
                </a:solidFill>
              </a:rPr>
              <a:t>ACMS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85089" y="235133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b="1" dirty="0"/>
              <a:t>1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117373" y="235133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b="1" dirty="0"/>
              <a:t>2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889952" y="4401904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b="1" dirty="0"/>
              <a:t>4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104310" y="3674056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b="1" dirty="0"/>
              <a:t>3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535384" y="235135"/>
            <a:ext cx="231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b="1" dirty="0">
                <a:solidFill>
                  <a:schemeClr val="tx2"/>
                </a:solidFill>
              </a:rPr>
              <a:t>UM2.0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6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6741883" y="3649429"/>
            <a:ext cx="3270200" cy="2439696"/>
          </a:xfrm>
          <a:prstGeom prst="rect">
            <a:avLst/>
          </a:prstGeom>
          <a:noFill/>
          <a:ln w="158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23814" t="13491" r="21988" b="9900"/>
          <a:stretch/>
        </p:blipFill>
        <p:spPr>
          <a:xfrm>
            <a:off x="6691710" y="235133"/>
            <a:ext cx="3247646" cy="275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8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1" descr="Mobilaris Mining Intelligence - Google Chrom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3" y="593751"/>
            <a:ext cx="9722715" cy="5469028"/>
          </a:xfrm>
          <a:prstGeom prst="rect">
            <a:avLst/>
          </a:prstGeom>
        </p:spPr>
      </p:pic>
      <p:cxnSp>
        <p:nvCxnSpPr>
          <p:cNvPr id="6" name="Straight Connector 5"/>
          <p:cNvCxnSpPr>
            <a:stCxn id="4" idx="0"/>
            <a:endCxn id="4" idx="2"/>
          </p:cNvCxnSpPr>
          <p:nvPr/>
        </p:nvCxnSpPr>
        <p:spPr>
          <a:xfrm>
            <a:off x="5332411" y="593751"/>
            <a:ext cx="0" cy="5469028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1"/>
            <a:endCxn id="4" idx="3"/>
          </p:cNvCxnSpPr>
          <p:nvPr/>
        </p:nvCxnSpPr>
        <p:spPr>
          <a:xfrm>
            <a:off x="471053" y="3328265"/>
            <a:ext cx="972271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65883" y="112210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b="1" dirty="0"/>
              <a:t>5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696842" y="0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4889" y="6169311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b="1" dirty="0"/>
              <a:t>7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886994" y="6169311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06488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22B6601-657D-43AB-9E34-7108ECABC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309" y="3212426"/>
            <a:ext cx="3975781" cy="2257646"/>
          </a:xfrm>
          <a:prstGeom prst="rect">
            <a:avLst/>
          </a:prstGeom>
          <a:effectLst>
            <a:outerShdw blurRad="889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59" y="3823868"/>
            <a:ext cx="3815840" cy="15158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309" y="1173506"/>
            <a:ext cx="3831636" cy="15201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81" y="1085850"/>
            <a:ext cx="4006661" cy="16954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3459" y="379900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21887" y="564566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10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270" y="4341249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11141" y="4614912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499784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05" y="600363"/>
            <a:ext cx="9845104" cy="55588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39795" y="272872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251772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799600"/>
            <a:ext cx="4547050" cy="25661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550" y="799600"/>
            <a:ext cx="4586132" cy="25809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748339"/>
            <a:ext cx="4547050" cy="25476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549" y="3729047"/>
            <a:ext cx="4467225" cy="25132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9215" y="5435749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13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25768" y="6406084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14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0219" y="318181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15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44676" y="165845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273373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501" y="1325892"/>
            <a:ext cx="2898099" cy="1731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32036" r="18760" b="17094"/>
          <a:stretch/>
        </p:blipFill>
        <p:spPr>
          <a:xfrm>
            <a:off x="5553074" y="1459242"/>
            <a:ext cx="3207478" cy="17313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858" y="4153325"/>
            <a:ext cx="3587955" cy="18842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588" y="659142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b="1" dirty="0"/>
              <a:t>15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156813" y="541880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b="1" dirty="0"/>
              <a:t>16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320550" y="5223796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b="1" dirty="0"/>
              <a:t>17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8952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5" y="1124196"/>
            <a:ext cx="2625090" cy="19695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1359" y="1124196"/>
            <a:ext cx="320523" cy="2616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22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86"/>
          <a:stretch/>
        </p:blipFill>
        <p:spPr>
          <a:xfrm>
            <a:off x="4843819" y="1016622"/>
            <a:ext cx="5621332" cy="1285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1461" y="442733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b="1" dirty="0"/>
              <a:t>18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793511" y="545012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b="1" dirty="0"/>
              <a:t>19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4581525"/>
            <a:ext cx="2562337" cy="19621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875" y="4754865"/>
            <a:ext cx="320523" cy="2616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23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868" y="2506808"/>
            <a:ext cx="3714750" cy="20121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262" y="3512886"/>
            <a:ext cx="3296954" cy="19354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64628" y="2722902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20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29196" y="4782991"/>
            <a:ext cx="41801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141367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68</Words>
  <Application>Microsoft Office PowerPoint</Application>
  <PresentationFormat>Widescreen</PresentationFormat>
  <Paragraphs>62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Epiroc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Guilherme Paiva</dc:creator>
  <cp:lastModifiedBy>Emanuel Björsell</cp:lastModifiedBy>
  <cp:revision>12</cp:revision>
  <dcterms:created xsi:type="dcterms:W3CDTF">2020-09-30T07:36:34Z</dcterms:created>
  <dcterms:modified xsi:type="dcterms:W3CDTF">2020-09-30T15:29:50Z</dcterms:modified>
</cp:coreProperties>
</file>